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6"/>
  </p:notesMasterIdLst>
  <p:sldIdLst>
    <p:sldId id="256" r:id="rId2"/>
    <p:sldId id="392" r:id="rId3"/>
    <p:sldId id="257" r:id="rId4"/>
    <p:sldId id="260" r:id="rId5"/>
    <p:sldId id="362" r:id="rId6"/>
    <p:sldId id="373" r:id="rId7"/>
    <p:sldId id="366" r:id="rId8"/>
    <p:sldId id="375" r:id="rId9"/>
    <p:sldId id="374" r:id="rId10"/>
    <p:sldId id="364" r:id="rId11"/>
    <p:sldId id="376" r:id="rId12"/>
    <p:sldId id="377" r:id="rId13"/>
    <p:sldId id="378" r:id="rId14"/>
    <p:sldId id="379" r:id="rId15"/>
    <p:sldId id="387" r:id="rId16"/>
    <p:sldId id="383" r:id="rId17"/>
    <p:sldId id="388" r:id="rId18"/>
    <p:sldId id="380" r:id="rId19"/>
    <p:sldId id="381" r:id="rId20"/>
    <p:sldId id="389" r:id="rId21"/>
    <p:sldId id="384" r:id="rId22"/>
    <p:sldId id="393" r:id="rId23"/>
    <p:sldId id="385" r:id="rId24"/>
    <p:sldId id="386" r:id="rId25"/>
  </p:sldIdLst>
  <p:sldSz cx="12192000" cy="6858000"/>
  <p:notesSz cx="6858000" cy="9144000"/>
  <p:embeddedFontLst>
    <p:embeddedFont>
      <p:font typeface="Director" pitchFamily="2" charset="0"/>
      <p:regular r:id="rId27"/>
    </p:embeddedFont>
    <p:embeddedFont>
      <p:font typeface="Inter" panose="02000503000000020004" pitchFamily="2" charset="0"/>
      <p:regular r:id="rId28"/>
      <p:bold r:id="rId29"/>
    </p:embeddedFont>
    <p:embeddedFont>
      <p:font typeface="Miriam Libre" panose="00000500000000000000" pitchFamily="2" charset="-79"/>
      <p:regular r:id="rId30"/>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Hyland x PEEKE</a:t>
            </a:r>
            <a:br>
              <a:rPr lang="en-US" dirty="0"/>
            </a:br>
            <a:r>
              <a:rPr lang="en-US" dirty="0"/>
              <a:t>2025 Project</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err="1"/>
              <a:t>HyTOP</a:t>
            </a:r>
            <a:endParaRPr lang="en-US" dirty="0"/>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online IDE for Hyland Tech Outreach programs</a:t>
            </a:r>
          </a:p>
        </p:txBody>
      </p:sp>
    </p:spTree>
    <p:extLst>
      <p:ext uri="{BB962C8B-B14F-4D97-AF65-F5344CB8AC3E}">
        <p14:creationId xmlns:p14="http://schemas.microsoft.com/office/powerpoint/2010/main" val="327962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online IDE?</a:t>
            </a:r>
          </a:p>
        </p:txBody>
      </p:sp>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tinyurl.com/startweb2024</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pic>
        <p:nvPicPr>
          <p:cNvPr id="1026" name="Picture 2" descr="Replit Review 2025 - Tips, Alternatives &amp; More">
            <a:extLst>
              <a:ext uri="{FF2B5EF4-FFF2-40B4-BE49-F238E27FC236}">
                <a16:creationId xmlns:a16="http://schemas.microsoft.com/office/drawing/2014/main" id="{5E90E5C9-4DCB-5B4C-D728-83407CACE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826" y="1591634"/>
            <a:ext cx="6071949" cy="336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normAutofit/>
          </a:bodyPr>
          <a:lstStyle/>
          <a:p>
            <a:r>
              <a:rPr lang="en-US" b="1" dirty="0"/>
              <a:t>Hy</a:t>
            </a:r>
            <a:r>
              <a:rPr lang="en-US" sz="4000" dirty="0"/>
              <a:t>land </a:t>
            </a:r>
            <a:r>
              <a:rPr lang="en-US" b="1" dirty="0"/>
              <a:t>T</a:t>
            </a:r>
            <a:r>
              <a:rPr lang="en-US" sz="4000" dirty="0"/>
              <a:t>ech </a:t>
            </a:r>
            <a:r>
              <a:rPr lang="en-US" b="1" dirty="0"/>
              <a:t>O</a:t>
            </a:r>
            <a:r>
              <a:rPr lang="en-US" sz="4000" dirty="0"/>
              <a:t>utreach </a:t>
            </a:r>
            <a:r>
              <a:rPr lang="en-US" b="1" dirty="0"/>
              <a:t>P</a:t>
            </a:r>
            <a:r>
              <a:rPr lang="en-US" sz="4000" dirty="0"/>
              <a:t>ortal</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An online IDE that we can actually use!</a:t>
            </a:r>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a:t>Current State</a:t>
            </a:r>
            <a:endParaRPr lang="en-US" dirty="0"/>
          </a:p>
        </p:txBody>
      </p:sp>
      <p:sp>
        <p:nvSpPr>
          <p:cNvPr id="6" name="TextBox 5">
            <a:extLst>
              <a:ext uri="{FF2B5EF4-FFF2-40B4-BE49-F238E27FC236}">
                <a16:creationId xmlns:a16="http://schemas.microsoft.com/office/drawing/2014/main" id="{9EAB785D-5C83-D69F-2D4F-413F4BCF247E}"/>
              </a:ext>
            </a:extLst>
          </p:cNvPr>
          <p:cNvSpPr txBox="1"/>
          <p:nvPr/>
        </p:nvSpPr>
        <p:spPr>
          <a:xfrm>
            <a:off x="9163925" y="3678208"/>
            <a:ext cx="250447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pic>
        <p:nvPicPr>
          <p:cNvPr id="4" name="Picture 3">
            <a:extLst>
              <a:ext uri="{FF2B5EF4-FFF2-40B4-BE49-F238E27FC236}">
                <a16:creationId xmlns:a16="http://schemas.microsoft.com/office/drawing/2014/main" id="{193AFA61-E298-90A7-4717-788DE59D3650}"/>
              </a:ext>
            </a:extLst>
          </p:cNvPr>
          <p:cNvPicPr>
            <a:picLocks noChangeAspect="1"/>
          </p:cNvPicPr>
          <p:nvPr/>
        </p:nvPicPr>
        <p:blipFill>
          <a:blip r:embed="rId2"/>
          <a:stretch>
            <a:fillRect/>
          </a:stretch>
        </p:blipFill>
        <p:spPr>
          <a:xfrm>
            <a:off x="6338646" y="365125"/>
            <a:ext cx="5677692" cy="2353003"/>
          </a:xfrm>
          <a:prstGeom prst="rect">
            <a:avLst/>
          </a:prstGeom>
          <a:ln>
            <a:solidFill>
              <a:schemeClr val="tx1"/>
            </a:solidFill>
          </a:ln>
        </p:spPr>
      </p:pic>
      <p:pic>
        <p:nvPicPr>
          <p:cNvPr id="8" name="Picture 7">
            <a:extLst>
              <a:ext uri="{FF2B5EF4-FFF2-40B4-BE49-F238E27FC236}">
                <a16:creationId xmlns:a16="http://schemas.microsoft.com/office/drawing/2014/main" id="{3331C610-F184-F45C-DC1E-75F9800BB477}"/>
              </a:ext>
            </a:extLst>
          </p:cNvPr>
          <p:cNvPicPr>
            <a:picLocks noChangeAspect="1"/>
          </p:cNvPicPr>
          <p:nvPr/>
        </p:nvPicPr>
        <p:blipFill>
          <a:blip r:embed="rId3"/>
          <a:stretch>
            <a:fillRect/>
          </a:stretch>
        </p:blipFill>
        <p:spPr>
          <a:xfrm>
            <a:off x="599089" y="1986090"/>
            <a:ext cx="8216900" cy="3999148"/>
          </a:xfrm>
          <a:prstGeom prst="rect">
            <a:avLst/>
          </a:prstGeom>
          <a:ln>
            <a:solidFill>
              <a:schemeClr val="tx1"/>
            </a:solidFill>
          </a:ln>
        </p:spPr>
      </p:pic>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Anonymous Functionality</a:t>
            </a:r>
          </a:p>
          <a:p>
            <a:pPr marL="514350" indent="-514350">
              <a:buFont typeface="+mj-lt"/>
              <a:buAutoNum type="arabicPeriod"/>
            </a:pPr>
            <a:r>
              <a:rPr lang="en-US" dirty="0"/>
              <a:t>Basic Account Functionality</a:t>
            </a:r>
          </a:p>
          <a:p>
            <a:pPr marL="514350" indent="-514350">
              <a:buFont typeface="+mj-lt"/>
              <a:buAutoNum type="arabicPeriod"/>
            </a:pPr>
            <a:r>
              <a:rPr lang="en-US" dirty="0"/>
              <a:t>U.I. Beautification</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Vite</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5649-04C5-7491-316A-23E1CD669C9D}"/>
              </a:ext>
            </a:extLst>
          </p:cNvPr>
          <p:cNvSpPr>
            <a:spLocks noGrp="1"/>
          </p:cNvSpPr>
          <p:nvPr>
            <p:ph type="title"/>
          </p:nvPr>
        </p:nvSpPr>
        <p:spPr/>
        <p:txBody>
          <a:bodyPr/>
          <a:lstStyle/>
          <a:p>
            <a:r>
              <a:rPr lang="en-US" dirty="0"/>
              <a:t>Preface</a:t>
            </a:r>
          </a:p>
        </p:txBody>
      </p:sp>
      <p:sp>
        <p:nvSpPr>
          <p:cNvPr id="3" name="Text Placeholder 2">
            <a:extLst>
              <a:ext uri="{FF2B5EF4-FFF2-40B4-BE49-F238E27FC236}">
                <a16:creationId xmlns:a16="http://schemas.microsoft.com/office/drawing/2014/main" id="{61D3F949-CFB7-75BA-B2CC-D469C70BE684}"/>
              </a:ext>
            </a:extLst>
          </p:cNvPr>
          <p:cNvSpPr>
            <a:spLocks noGrp="1"/>
          </p:cNvSpPr>
          <p:nvPr>
            <p:ph type="body" idx="1"/>
          </p:nvPr>
        </p:nvSpPr>
        <p:spPr/>
        <p:txBody>
          <a:bodyPr/>
          <a:lstStyle/>
          <a:p>
            <a:r>
              <a:rPr lang="en-US" i="1" dirty="0"/>
              <a:t>this should set you up for success</a:t>
            </a:r>
          </a:p>
        </p:txBody>
      </p:sp>
    </p:spTree>
    <p:extLst>
      <p:ext uri="{BB962C8B-B14F-4D97-AF65-F5344CB8AC3E}">
        <p14:creationId xmlns:p14="http://schemas.microsoft.com/office/powerpoint/2010/main" val="276279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“good first issue” issues!</a:t>
            </a:r>
          </a:p>
          <a:p>
            <a:pPr marL="0" indent="0">
              <a:buNone/>
            </a:pPr>
            <a:endParaRPr lang="en-US" dirty="0"/>
          </a:p>
          <a:p>
            <a:pPr marL="0" indent="0">
              <a:buNone/>
            </a:pPr>
            <a:r>
              <a:rPr lang="en-US" dirty="0"/>
              <a:t>We’ll go over an example of the entire workflow </a:t>
            </a:r>
            <a:r>
              <a:rPr lang="en-US"/>
              <a:t>using one of the issues!</a:t>
            </a:r>
            <a:endParaRPr lang="en-US" dirty="0"/>
          </a:p>
        </p:txBody>
      </p:sp>
    </p:spTree>
    <p:extLst>
      <p:ext uri="{BB962C8B-B14F-4D97-AF65-F5344CB8AC3E}">
        <p14:creationId xmlns:p14="http://schemas.microsoft.com/office/powerpoint/2010/main" val="366234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078B1-774A-E2CA-DDD3-924CFDB12040}"/>
              </a:ext>
            </a:extLst>
          </p:cNvPr>
          <p:cNvSpPr txBox="1"/>
          <p:nvPr/>
        </p:nvSpPr>
        <p:spPr>
          <a:xfrm>
            <a:off x="426720" y="1762805"/>
            <a:ext cx="5303520" cy="3332387"/>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Visit the internship homepage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Change your desktop background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Play a game of ping pong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Watch a video from the Fun Things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Complete one of the learning path items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Work somewhere other than your desk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an email from your work account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the </a:t>
            </a:r>
            <a:r>
              <a:rPr lang="en-US" sz="1800" dirty="0" err="1">
                <a:effectLst/>
                <a:latin typeface="Inter" panose="02000503000000020004" pitchFamily="2" charset="0"/>
                <a:ea typeface="Calibri" panose="020F0502020204030204" pitchFamily="34" charset="0"/>
                <a:cs typeface="Times New Roman" panose="02020603050405020304" pitchFamily="18" charset="0"/>
              </a:rPr>
              <a:t>HyTOP</a:t>
            </a:r>
            <a:r>
              <a:rPr lang="en-US" sz="1800" dirty="0">
                <a:effectLst/>
                <a:latin typeface="Inter" panose="02000503000000020004" pitchFamily="2" charset="0"/>
                <a:ea typeface="Calibri" panose="020F0502020204030204" pitchFamily="34" charset="0"/>
                <a:cs typeface="Times New Roman" panose="02020603050405020304" pitchFamily="18" charset="0"/>
              </a:rPr>
              <a:t> application locally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AF0AA05-6D55-8E35-1081-11689BC6B6D3}"/>
              </a:ext>
            </a:extLst>
          </p:cNvPr>
          <p:cNvSpPr txBox="1"/>
          <p:nvPr/>
        </p:nvSpPr>
        <p:spPr>
          <a:xfrm>
            <a:off x="5730240" y="1557621"/>
            <a:ext cx="6461760" cy="3742756"/>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pair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Grab some pretzels, M&amp;Ms, or mints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 Teams message to another intern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into a problem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Adorn your desk with a decorative item of some kind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Hack the password protected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mob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Get free </a:t>
            </a:r>
            <a:r>
              <a:rPr lang="en-US" dirty="0">
                <a:latin typeface="Inter" panose="02000503000000020004" pitchFamily="2" charset="0"/>
                <a:ea typeface="Calibri" panose="020F0502020204030204" pitchFamily="34" charset="0"/>
                <a:cs typeface="Times New Roman" panose="02020603050405020304" pitchFamily="18" charset="0"/>
              </a:rPr>
              <a:t>lunch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80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Successfully submit one Pull Request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736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
        <p:nvSpPr>
          <p:cNvPr id="5" name="Rectangle 4">
            <a:extLst>
              <a:ext uri="{FF2B5EF4-FFF2-40B4-BE49-F238E27FC236}">
                <a16:creationId xmlns:a16="http://schemas.microsoft.com/office/drawing/2014/main" id="{F91FE81F-22C3-B102-880F-7D8AD591C4BA}"/>
              </a:ext>
            </a:extLst>
          </p:cNvPr>
          <p:cNvSpPr/>
          <p:nvPr/>
        </p:nvSpPr>
        <p:spPr>
          <a:xfrm>
            <a:off x="8244840" y="868870"/>
            <a:ext cx="3108960" cy="2377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t>Primary Goal</a:t>
            </a:r>
          </a:p>
          <a:p>
            <a:pPr algn="ctr"/>
            <a:r>
              <a:rPr lang="en-US" dirty="0"/>
              <a:t>submit and merge at least one pull request</a:t>
            </a:r>
          </a:p>
        </p:txBody>
      </p:sp>
    </p:spTree>
    <p:extLst>
      <p:ext uri="{BB962C8B-B14F-4D97-AF65-F5344CB8AC3E}">
        <p14:creationId xmlns:p14="http://schemas.microsoft.com/office/powerpoint/2010/main" val="2247117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err="1"/>
              <a:t>HyTOP</a:t>
            </a:r>
            <a:endParaRPr lang="en-US" dirty="0"/>
          </a:p>
          <a:p>
            <a:pPr marL="342900" indent="-342900">
              <a:buFont typeface="Arial" panose="020B0604020202020204" pitchFamily="34" charset="0"/>
              <a:buChar char="•"/>
            </a:pPr>
            <a:r>
              <a:rPr lang="en-US" dirty="0"/>
              <a:t>First Week Checklist</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Retrospective</a:t>
                </a: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721</TotalTime>
  <Words>2064</Words>
  <Application>Microsoft Office PowerPoint</Application>
  <PresentationFormat>Widescreen</PresentationFormat>
  <Paragraphs>196</Paragraphs>
  <Slides>24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Wingdings</vt:lpstr>
      <vt:lpstr>MingLiU</vt:lpstr>
      <vt:lpstr>Miriam Libre</vt:lpstr>
      <vt:lpstr>Calibri</vt:lpstr>
      <vt:lpstr>Aptos</vt:lpstr>
      <vt:lpstr>Inter</vt:lpstr>
      <vt:lpstr>Director</vt:lpstr>
      <vt:lpstr>MS Mincho</vt:lpstr>
      <vt:lpstr>Office Theme</vt:lpstr>
      <vt:lpstr>Hyland x PEEKE 2025 Project</vt:lpstr>
      <vt:lpstr>Preface</vt:lpstr>
      <vt:lpstr>Agenda</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HyTOP</vt:lpstr>
      <vt:lpstr>Project Introduction</vt:lpstr>
      <vt:lpstr>Hyland Tech Outreach Portal</vt:lpstr>
      <vt:lpstr>Current State</vt:lpstr>
      <vt:lpstr>Development Plan</vt:lpstr>
      <vt:lpstr>Technologies</vt:lpstr>
      <vt:lpstr>Learning Paths</vt:lpstr>
      <vt:lpstr>Project Quickstart</vt:lpstr>
      <vt:lpstr>First Week Checklist</vt:lpstr>
      <vt:lpstr>PowerPoint Presentation</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12</cp:revision>
  <dcterms:created xsi:type="dcterms:W3CDTF">2024-06-11T12:54:16Z</dcterms:created>
  <dcterms:modified xsi:type="dcterms:W3CDTF">2025-06-05T15:18:52Z</dcterms:modified>
</cp:coreProperties>
</file>